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79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7F12-12C4-4510-9EF7-5D12EDBE1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CF46B-ECF6-427F-8A10-2D0B107AE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68D5F-410B-4177-A3E1-D4C9F4A57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3A50-229E-49AF-801F-DE282680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4B7DA-E9C1-47E9-A4E6-D418B7CF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032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DF70-98A5-491E-9959-917F914E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F65E-0314-4349-A223-3B0821FB1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68425-E3E6-476D-A420-5D9E277FC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BD55E-DF46-437C-A5EB-9967047C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3E400-D98F-4FFC-B696-3CDF693A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280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FDBE0-E99C-400F-8A75-D33F4DB0B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62B4F-30A7-4F22-A7C1-C6F00E589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7FE6-033C-438E-9028-70923A62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C44B5-DD52-40AC-859D-3C1E7FFF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35742-3C76-47BB-A196-8F9EB869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4891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F7BD-8CFE-4FAB-ABFF-B61592DC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E3232-AF30-4C1F-A343-C29D0AABA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1B989-0606-4051-9B39-4BA0158B0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29F2C-19AD-49C4-A479-BDAC0306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216F1-0346-4F54-AF5C-3E6D7F09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965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9F4A-3466-4A4F-904D-1FC6911F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CEB0A-3583-4A05-9FB7-101B518C3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5EE-9BB0-4B68-BF76-13076AF3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C2BF2-87EA-4662-A139-7B75D1F4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B5CB3-EDFB-4860-9CFB-206A21A6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638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B236-8CDF-43D2-8C18-A340F80E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CEDD7-86CD-41EA-AE01-2BAE941C5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4E426-2902-4419-B3E0-899A2B3CE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70E47-5587-44AE-B295-1CF2ED8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9CE55-E5EA-476E-B2D1-AF8EC105E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F5C76-2E88-4DB3-BD02-D4FB118E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490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BFB2-3D66-4E12-AEF0-05AB79934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1DEB3-582A-400C-9846-004FCAFE7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D5C90-D5F3-4F70-A895-F232CCAD3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1D92B-297E-4118-A406-9C8C4F2E6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27990-179E-4A9E-AC89-C955DF9B0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B5236-71D9-4771-B4D5-F742C8A9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3CEF3-E60D-49B1-9887-B5904E7A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B1790-CB60-4AAE-8A9C-16E12580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2228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2347F-18E1-4F91-9FE9-69D8AAE4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10905-E5A1-4AC0-B77D-E506FC82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498DC-31DE-4F1A-9118-60C6C834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5E7E8-F4FA-4C62-B561-2FAB4D27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196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8FBA8-054F-4672-84DE-77AC364E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6B862-574B-4FEC-9D7D-88D67310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4388B-7753-4427-9DB1-86B15AA2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455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32E6-CF0F-446B-9AC5-615E5C85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4098-A15B-4583-93AD-186E3A02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A2980-EF39-4FA7-BF32-A94213544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810E4-4A6C-44BC-982C-566F6FB7D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2C704-53A7-4A60-9E3F-303B1DDB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239EF-1E4E-4B9E-965E-AC05A09A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635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4079-7F32-4E9C-9E3F-609EA105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191CF-F4C3-4155-BE9D-F1ED2E5DF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E058F-B61A-4542-A3F9-871E4281C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FB94-465F-43F8-8420-86AFB768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E99C9-1226-4DAB-9E38-D654602AB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B20F0-3B5A-4853-99EF-1B1C311D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477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4C237C-609F-4B4B-8827-123697E5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1D793-58A1-4B00-9543-40EA5A7F6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04CD9-F945-442E-A9E9-7631A6175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18F47-A24A-40B2-95D6-E7AE62611A72}" type="datetimeFigureOut">
              <a:rPr lang="en-DE" smtClean="0"/>
              <a:t>20/09/2023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A7CEC-D84A-410C-80B5-2974A15EE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17AC1-BB47-41F8-9386-BCF925C84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1AC4F-2D78-4562-B629-781AD7609FC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989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0F34700-7CB4-4629-9435-18A220957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511" y="4096778"/>
            <a:ext cx="10714720" cy="119452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1569CA0-9855-459F-B97E-4F728717F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7261" y="1746104"/>
            <a:ext cx="1582330" cy="156900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EC04219-5B44-49F2-8F8F-1DE01FD1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9492" y="609483"/>
            <a:ext cx="6840758" cy="44392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37DE370-07B1-41DD-A830-E922FD5C1E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683" y="135479"/>
            <a:ext cx="1613438" cy="47400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4DE5711-A376-40BB-A4AD-70474536E7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2000" y="1200629"/>
            <a:ext cx="4617498" cy="274892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7EB5314-A173-437C-AE38-D48EC4A9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63080" y="1806060"/>
            <a:ext cx="1326778" cy="1805288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656C236-898F-461C-BD79-F91300D53C7D}"/>
              </a:ext>
            </a:extLst>
          </p:cNvPr>
          <p:cNvSpPr/>
          <p:nvPr/>
        </p:nvSpPr>
        <p:spPr>
          <a:xfrm>
            <a:off x="5277261" y="3665220"/>
            <a:ext cx="1519779" cy="344287"/>
          </a:xfrm>
          <a:prstGeom prst="rect">
            <a:avLst/>
          </a:prstGeom>
          <a:solidFill>
            <a:srgbClr val="1B3764"/>
          </a:solidFill>
          <a:ln>
            <a:solidFill>
              <a:srgbClr val="1B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C9A823F-3E50-453E-94B4-7EAB40E0C0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14035" y="77668"/>
            <a:ext cx="1568282" cy="3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7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9BDD3-966E-4770-A3E5-97C668F204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8" t="80589" r="884" b="523"/>
          <a:stretch/>
        </p:blipFill>
        <p:spPr>
          <a:xfrm>
            <a:off x="0" y="176379"/>
            <a:ext cx="12192000" cy="65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30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FF26B-2D34-48D3-9EB9-F24D9E375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t="34238" r="44698" b="32708"/>
          <a:stretch/>
        </p:blipFill>
        <p:spPr>
          <a:xfrm>
            <a:off x="2720974" y="123879"/>
            <a:ext cx="6816726" cy="65816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3460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EFDFD-3604-41EA-80F8-4BD2E9FDB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02" y="0"/>
            <a:ext cx="4850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06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0A5DDC-CFEF-437F-A765-E4DF0DB86698}"/>
              </a:ext>
            </a:extLst>
          </p:cNvPr>
          <p:cNvSpPr txBox="1"/>
          <p:nvPr/>
        </p:nvSpPr>
        <p:spPr>
          <a:xfrm>
            <a:off x="4731684" y="2772345"/>
            <a:ext cx="2728632" cy="656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67" b="1" spc="0" baseline="0" dirty="0">
                <a:solidFill>
                  <a:srgbClr val="FBDC35"/>
                </a:solidFill>
                <a:latin typeface="Georgia"/>
                <a:sym typeface="Georgia"/>
                <a:rtl val="0"/>
              </a:rPr>
              <a:t>Thank you</a:t>
            </a:r>
            <a:endParaRPr lang="en-DE" sz="3667" b="1" spc="0" baseline="0" dirty="0">
              <a:solidFill>
                <a:srgbClr val="FBDC35"/>
              </a:solidFill>
              <a:latin typeface="Georgia"/>
              <a:sym typeface="Georgia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589741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B218A9-2F07-4ECF-AE4C-BDC74547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02" y="0"/>
            <a:ext cx="4850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9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B218A9-2F07-4ECF-AE4C-BDC74547E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" t="17187" r="50864" b="63813"/>
          <a:stretch/>
        </p:blipFill>
        <p:spPr>
          <a:xfrm>
            <a:off x="-9" y="0"/>
            <a:ext cx="1219201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85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B218A9-2F07-4ECF-AE4C-BDC74547E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" t="62770" r="49773" b="17894"/>
          <a:stretch/>
        </p:blipFill>
        <p:spPr>
          <a:xfrm>
            <a:off x="-2" y="0"/>
            <a:ext cx="1219200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B218A9-2F07-4ECF-AE4C-BDC74547E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80833" r="50693" b="141"/>
          <a:stretch/>
        </p:blipFill>
        <p:spPr>
          <a:xfrm>
            <a:off x="-4" y="0"/>
            <a:ext cx="1219200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D072D-A3BE-456F-A558-12E8B59C4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2" t="17110" r="1893" b="63709"/>
          <a:stretch/>
        </p:blipFill>
        <p:spPr>
          <a:xfrm>
            <a:off x="0" y="-2"/>
            <a:ext cx="1219200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6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93D32-3642-499B-9AC2-58C5D9740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508" r="1305" b="52118"/>
          <a:stretch/>
        </p:blipFill>
        <p:spPr>
          <a:xfrm>
            <a:off x="-2" y="0"/>
            <a:ext cx="12192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60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D11F6-9FDD-4361-8D89-C894770EE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7" t="48056" r="-317" b="20045"/>
          <a:stretch/>
        </p:blipFill>
        <p:spPr>
          <a:xfrm>
            <a:off x="2118959" y="-10076"/>
            <a:ext cx="7954082" cy="687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33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22F4B-E6BD-4FE1-B329-251E113A3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9" t="75324" r="830" b="7280"/>
          <a:stretch/>
        </p:blipFill>
        <p:spPr>
          <a:xfrm>
            <a:off x="15330" y="504825"/>
            <a:ext cx="12161338" cy="601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5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Kannan</dc:creator>
  <cp:lastModifiedBy>Vishal Kannan</cp:lastModifiedBy>
  <cp:revision>9</cp:revision>
  <dcterms:created xsi:type="dcterms:W3CDTF">2023-09-20T13:05:13Z</dcterms:created>
  <dcterms:modified xsi:type="dcterms:W3CDTF">2023-09-20T14:08:00Z</dcterms:modified>
</cp:coreProperties>
</file>